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1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 O'Keeffe" userId="6142aa67-23ec-49b0-95c1-b39cdb30cd01" providerId="ADAL" clId="{5EB7A563-71B4-4F81-B750-856B2585719C}"/>
    <pc:docChg chg="custSel delSld modSld">
      <pc:chgData name="K O'Keeffe" userId="6142aa67-23ec-49b0-95c1-b39cdb30cd01" providerId="ADAL" clId="{5EB7A563-71B4-4F81-B750-856B2585719C}" dt="2022-10-13T09:05:55.880" v="704" actId="2696"/>
      <pc:docMkLst>
        <pc:docMk/>
      </pc:docMkLst>
      <pc:sldChg chg="modSp del">
        <pc:chgData name="K O'Keeffe" userId="6142aa67-23ec-49b0-95c1-b39cdb30cd01" providerId="ADAL" clId="{5EB7A563-71B4-4F81-B750-856B2585719C}" dt="2022-10-13T09:05:55.880" v="704" actId="2696"/>
        <pc:sldMkLst>
          <pc:docMk/>
          <pc:sldMk cId="1029214774" sldId="260"/>
        </pc:sldMkLst>
        <pc:spChg chg="mod">
          <ac:chgData name="K O'Keeffe" userId="6142aa67-23ec-49b0-95c1-b39cdb30cd01" providerId="ADAL" clId="{5EB7A563-71B4-4F81-B750-856B2585719C}" dt="2022-10-13T08:57:48.459" v="238" actId="2711"/>
          <ac:spMkLst>
            <pc:docMk/>
            <pc:sldMk cId="1029214774" sldId="260"/>
            <ac:spMk id="3" creationId="{A68F8B98-2575-4876-B7E6-5AD1A38DBA17}"/>
          </ac:spMkLst>
        </pc:spChg>
      </pc:sldChg>
      <pc:sldChg chg="delSp modSp">
        <pc:chgData name="K O'Keeffe" userId="6142aa67-23ec-49b0-95c1-b39cdb30cd01" providerId="ADAL" clId="{5EB7A563-71B4-4F81-B750-856B2585719C}" dt="2022-10-13T09:05:13.526" v="703" actId="6549"/>
        <pc:sldMkLst>
          <pc:docMk/>
          <pc:sldMk cId="1200680409" sldId="263"/>
        </pc:sldMkLst>
        <pc:spChg chg="mod">
          <ac:chgData name="K O'Keeffe" userId="6142aa67-23ec-49b0-95c1-b39cdb30cd01" providerId="ADAL" clId="{5EB7A563-71B4-4F81-B750-856B2585719C}" dt="2022-10-13T09:01:34.920" v="244" actId="14100"/>
          <ac:spMkLst>
            <pc:docMk/>
            <pc:sldMk cId="1200680409" sldId="263"/>
            <ac:spMk id="5" creationId="{19203FD8-4E30-4F23-B622-9A27FE32595A}"/>
          </ac:spMkLst>
        </pc:spChg>
        <pc:spChg chg="mod">
          <ac:chgData name="K O'Keeffe" userId="6142aa67-23ec-49b0-95c1-b39cdb30cd01" providerId="ADAL" clId="{5EB7A563-71B4-4F81-B750-856B2585719C}" dt="2022-10-13T09:05:13.526" v="703" actId="6549"/>
          <ac:spMkLst>
            <pc:docMk/>
            <pc:sldMk cId="1200680409" sldId="263"/>
            <ac:spMk id="6" creationId="{C363EF8A-C859-4A47-AD0C-DEEBB607A520}"/>
          </ac:spMkLst>
        </pc:spChg>
        <pc:picChg chg="del">
          <ac:chgData name="K O'Keeffe" userId="6142aa67-23ec-49b0-95c1-b39cdb30cd01" providerId="ADAL" clId="{5EB7A563-71B4-4F81-B750-856B2585719C}" dt="2022-10-13T09:01:07.120" v="240" actId="478"/>
          <ac:picMkLst>
            <pc:docMk/>
            <pc:sldMk cId="1200680409" sldId="263"/>
            <ac:picMk id="4" creationId="{39434E99-F6AC-4683-B850-407F8AF7352C}"/>
          </ac:picMkLst>
        </pc:picChg>
        <pc:picChg chg="del">
          <ac:chgData name="K O'Keeffe" userId="6142aa67-23ec-49b0-95c1-b39cdb30cd01" providerId="ADAL" clId="{5EB7A563-71B4-4F81-B750-856B2585719C}" dt="2022-10-13T09:01:06.392" v="239" actId="478"/>
          <ac:picMkLst>
            <pc:docMk/>
            <pc:sldMk cId="1200680409" sldId="263"/>
            <ac:picMk id="1026" creationId="{F1B35C03-E84C-47E5-B54C-BE293985D7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14F8-8F78-439F-AEBC-6A2FBDB50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428A8-2138-457C-82CF-AEEF0443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70B56-FF99-4050-8D2B-0C4859D9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F801-ADF0-4DA1-ACE0-70305379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94A87-2062-40F3-8FBA-5243248B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5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2F3A-EE59-4B76-B21C-86A8409C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CC086-C333-4EC4-8595-5BC31DE31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44132-C8B5-4048-BEC0-640501B9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E643-EEE8-49D2-ADB9-32E26511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18DED-E296-46F8-9B9A-90642C3E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4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D2825-4E4F-4C62-BB87-CF28483D5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E12AEC-790F-44D9-998F-6ACBAA5CD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D8B7-8CBA-4F97-BBBC-1C855964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749F6-CB94-44A8-956F-8E521DEE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10D99-F876-4587-860B-73D5BAF1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41CE-5990-4719-BA05-01F7266B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E3ABA-13AA-4BF9-A4D9-7D7FDB04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D7A07-7D74-41DF-8A25-EEB9B061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6445A-852F-4F9A-AFCF-594F7DD7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2F42-9C33-484F-8E74-068AC30E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9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E62A-FE8B-4685-80CA-78A5B3D9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49A9-0904-4EC7-BBD9-20E03D397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EE47-9A3D-47E6-A194-4F0F22AE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2CD0-6D55-48F0-8B46-A0DF75F6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88C8-97CB-4934-A3B2-56334FE9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8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1F44-CA5F-4E40-83A7-97A5206A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0110B-A74F-436D-9B92-0FC8E92E7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A55FB-94D3-4595-B1BD-F56C65E86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6F0AF-F9E5-4BA9-9555-2B8144AD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57964-C01A-45A8-B025-1BDBBBA7C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02C77-62A3-4F1D-BD27-E5793A4A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1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BC33-BB42-4309-95AF-AB2AEF0B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E5E16-057D-45C7-A8C4-9197CB66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C13FF-0784-40EA-9965-CE5BA0B7D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D5B91-F05B-4F49-AD1B-84D73F271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0D4E6-51CD-4499-9D94-2EBEFCCAB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41176-C9C9-4171-BCEC-63EA6460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355C8-0E49-4F28-B223-995DCBF8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68363-EE6A-4803-8965-C6A33B80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8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BE1D-7D17-42CF-BD75-1AA970C5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F7F5A-4553-41C7-8635-F22C9DBE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E4CB7-74AB-42AC-9A83-6372846B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593FA-ED6E-45C1-B536-E4CC54AA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7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584DB-5EDB-4A00-93EB-32C9E130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0F96A-B705-412C-8AAC-D6D5989B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5F8A1-B44F-4CA4-81DC-99C4AB7C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38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6C4C-18F7-4E7D-926C-D3D5FB0C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CFA70-1513-4059-B7D6-9BB85DE1C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CB62B-7233-4A29-BAD9-7F23E34F8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B7A9E-1A09-4EE3-9765-BECD69E8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06426-12C9-4542-A301-A5DB8F12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624DE-AC69-42E9-BD71-A79BF59C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780B-A950-4FA5-99CC-3C95A4B0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66854-8CE7-4F56-B1E4-FCE6FA923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CCAB8-8445-4FCF-8216-30A9201D2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F1EC4-8B9E-4685-88A7-02F44441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0264B-14E8-4D01-B51B-2F63EEE0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E2F95-DBC1-470B-B803-CAF1D6FF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9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E5CCD-FBB2-4287-B988-595CC316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E84EA-CA07-49FC-BC20-801411121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53B63-6B4A-4FC0-8AAD-B1E7343AE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27AB-7A5A-4417-AB34-09CD9DC39387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DE227-018A-4134-ADF4-E83AED920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CFE1-5EE4-4251-80BA-D9733A869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AA01-C677-4883-B7F5-6706309BB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74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jTbXf-u2k" TargetMode="External"/><Relationship Id="rId2" Type="http://schemas.openxmlformats.org/officeDocument/2006/relationships/hyperlink" Target="https://www.youtube.com/watch?v=-qeMgSVViH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SsprpsHS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110F-6D87-4D7E-A939-9A551ACD3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0C440-53C7-4D4A-85C7-9F0CE6070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33F6F6-A401-48E8-AC45-EA55AAB5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73" y="1010092"/>
            <a:ext cx="10986976" cy="4784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455C8C-4552-4FB6-BD25-F6A066DF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32" y="3429000"/>
            <a:ext cx="5574217" cy="31548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F1744C-4542-4A66-9436-1BA794DB0B66}"/>
              </a:ext>
            </a:extLst>
          </p:cNvPr>
          <p:cNvSpPr/>
          <p:nvPr/>
        </p:nvSpPr>
        <p:spPr>
          <a:xfrm>
            <a:off x="-520995" y="24523"/>
            <a:ext cx="1010093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October is…</a:t>
            </a:r>
          </a:p>
        </p:txBody>
      </p:sp>
    </p:spTree>
    <p:extLst>
      <p:ext uri="{BB962C8B-B14F-4D97-AF65-F5344CB8AC3E}">
        <p14:creationId xmlns:p14="http://schemas.microsoft.com/office/powerpoint/2010/main" val="29523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0EB4-2B5A-4A0A-8E6E-1E342C72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Can you name these people and where they are from?</a:t>
            </a:r>
            <a:b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GB" dirty="0"/>
          </a:p>
        </p:txBody>
      </p:sp>
      <p:pic>
        <p:nvPicPr>
          <p:cNvPr id="1026" name="Picture 2" descr="Martin Luther King, Jr.">
            <a:extLst>
              <a:ext uri="{FF2B5EF4-FFF2-40B4-BE49-F238E27FC236}">
                <a16:creationId xmlns:a16="http://schemas.microsoft.com/office/drawing/2014/main" id="{F892B39F-4212-4E63-AB6D-070C7C1A1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5" y="1704181"/>
            <a:ext cx="3167062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fe of Angela Davis | UMKC Women's Center">
            <a:extLst>
              <a:ext uri="{FF2B5EF4-FFF2-40B4-BE49-F238E27FC236}">
                <a16:creationId xmlns:a16="http://schemas.microsoft.com/office/drawing/2014/main" id="{BF06AC43-8BEC-4F61-8E08-4BB50F53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9" y="1168400"/>
            <a:ext cx="2129712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lson Mandela and Amnesty International | Amnesty International UK">
            <a:extLst>
              <a:ext uri="{FF2B5EF4-FFF2-40B4-BE49-F238E27FC236}">
                <a16:creationId xmlns:a16="http://schemas.microsoft.com/office/drawing/2014/main" id="{9602A57B-F8B6-4D5E-B97B-E7B3B845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66" y="4377952"/>
            <a:ext cx="3270250" cy="19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lcolm X | Biography, Nation of Islam, Assassination, &amp; Facts | Britannica">
            <a:extLst>
              <a:ext uri="{FF2B5EF4-FFF2-40B4-BE49-F238E27FC236}">
                <a16:creationId xmlns:a16="http://schemas.microsoft.com/office/drawing/2014/main" id="{F2D92442-2900-4099-9547-ED33181E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55" y="1321776"/>
            <a:ext cx="2786090" cy="30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hammad Ali - Quotes, Record &amp; Spouse - Biography">
            <a:extLst>
              <a:ext uri="{FF2B5EF4-FFF2-40B4-BE49-F238E27FC236}">
                <a16:creationId xmlns:a16="http://schemas.microsoft.com/office/drawing/2014/main" id="{7291FCDC-8E1F-4265-AE55-661B6077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70" y="4251903"/>
            <a:ext cx="2506663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0EB4-2B5A-4A0A-8E6E-1E342C72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200"/>
            <a:ext cx="10515600" cy="457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Can you name these people and where they are from?</a:t>
            </a:r>
            <a:b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GB" dirty="0"/>
          </a:p>
        </p:txBody>
      </p:sp>
      <p:pic>
        <p:nvPicPr>
          <p:cNvPr id="1026" name="Picture 2" descr="Martin Luther King, Jr.">
            <a:extLst>
              <a:ext uri="{FF2B5EF4-FFF2-40B4-BE49-F238E27FC236}">
                <a16:creationId xmlns:a16="http://schemas.microsoft.com/office/drawing/2014/main" id="{F892B39F-4212-4E63-AB6D-070C7C1A1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85" y="1704181"/>
            <a:ext cx="3167062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fe of Angela Davis | UMKC Women's Center">
            <a:extLst>
              <a:ext uri="{FF2B5EF4-FFF2-40B4-BE49-F238E27FC236}">
                <a16:creationId xmlns:a16="http://schemas.microsoft.com/office/drawing/2014/main" id="{BF06AC43-8BEC-4F61-8E08-4BB50F53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99" y="1168400"/>
            <a:ext cx="2129712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lson Mandela and Amnesty International | Amnesty International UK">
            <a:extLst>
              <a:ext uri="{FF2B5EF4-FFF2-40B4-BE49-F238E27FC236}">
                <a16:creationId xmlns:a16="http://schemas.microsoft.com/office/drawing/2014/main" id="{9602A57B-F8B6-4D5E-B97B-E7B3B845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66" y="4377952"/>
            <a:ext cx="3270250" cy="19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lcolm X | Biography, Nation of Islam, Assassination, &amp; Facts | Britannica">
            <a:extLst>
              <a:ext uri="{FF2B5EF4-FFF2-40B4-BE49-F238E27FC236}">
                <a16:creationId xmlns:a16="http://schemas.microsoft.com/office/drawing/2014/main" id="{F2D92442-2900-4099-9547-ED33181E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55" y="1321776"/>
            <a:ext cx="2786090" cy="30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uhammad Ali - Quotes, Record &amp; Spouse - Biography">
            <a:extLst>
              <a:ext uri="{FF2B5EF4-FFF2-40B4-BE49-F238E27FC236}">
                <a16:creationId xmlns:a16="http://schemas.microsoft.com/office/drawing/2014/main" id="{7291FCDC-8E1F-4265-AE55-661B6077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70" y="4251903"/>
            <a:ext cx="2506663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28AE-F681-4F38-BB15-DC3D2A6C9BE8}"/>
              </a:ext>
            </a:extLst>
          </p:cNvPr>
          <p:cNvSpPr txBox="1"/>
          <p:nvPr/>
        </p:nvSpPr>
        <p:spPr>
          <a:xfrm>
            <a:off x="890491" y="3869531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Martin Luther King Jr - USA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D9589-8919-44B2-808F-B1D38AA2146F}"/>
              </a:ext>
            </a:extLst>
          </p:cNvPr>
          <p:cNvSpPr txBox="1"/>
          <p:nvPr/>
        </p:nvSpPr>
        <p:spPr>
          <a:xfrm>
            <a:off x="4760808" y="2031662"/>
            <a:ext cx="89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Angela Davis - USA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0CC3A-6D2C-44B5-B131-900E35DF3D17}"/>
              </a:ext>
            </a:extLst>
          </p:cNvPr>
          <p:cNvSpPr txBox="1"/>
          <p:nvPr/>
        </p:nvSpPr>
        <p:spPr>
          <a:xfrm>
            <a:off x="508000" y="4692154"/>
            <a:ext cx="151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Nelson Mandela – South Africa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56D44-21FE-4109-89B4-A52F684E2A01}"/>
              </a:ext>
            </a:extLst>
          </p:cNvPr>
          <p:cNvSpPr txBox="1"/>
          <p:nvPr/>
        </p:nvSpPr>
        <p:spPr>
          <a:xfrm>
            <a:off x="8070822" y="1572091"/>
            <a:ext cx="104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Malcolm X - 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EA8CD-774B-4C6A-AB16-71BE44979D79}"/>
              </a:ext>
            </a:extLst>
          </p:cNvPr>
          <p:cNvSpPr txBox="1"/>
          <p:nvPr/>
        </p:nvSpPr>
        <p:spPr>
          <a:xfrm>
            <a:off x="8593116" y="5153819"/>
            <a:ext cx="20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Muhammed Ali - USA</a:t>
            </a:r>
          </a:p>
        </p:txBody>
      </p:sp>
    </p:spTree>
    <p:extLst>
      <p:ext uri="{BB962C8B-B14F-4D97-AF65-F5344CB8AC3E}">
        <p14:creationId xmlns:p14="http://schemas.microsoft.com/office/powerpoint/2010/main" val="13033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CBBB-D6C2-464C-A59D-885B7CAE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Can you name these people and where they are from?</a:t>
            </a:r>
            <a:endParaRPr lang="en-GB" sz="3600" dirty="0"/>
          </a:p>
        </p:txBody>
      </p:sp>
      <p:pic>
        <p:nvPicPr>
          <p:cNvPr id="2050" name="Picture 2" descr="Petition calls for statue of Bristol civil rights activist Paul Stephenson  to be erected in Colston's place - Bristol Live">
            <a:extLst>
              <a:ext uri="{FF2B5EF4-FFF2-40B4-BE49-F238E27FC236}">
                <a16:creationId xmlns:a16="http://schemas.microsoft.com/office/drawing/2014/main" id="{6C39C050-D679-4D71-8603-DBAC3E70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62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Olive Morris Fought for Black Women's Rights in Britain - Black History  Month 2022">
            <a:extLst>
              <a:ext uri="{FF2B5EF4-FFF2-40B4-BE49-F238E27FC236}">
                <a16:creationId xmlns:a16="http://schemas.microsoft.com/office/drawing/2014/main" id="{877F3115-56FC-416D-BD9C-884705A8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914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me Jocelyn Barrow obituary | Race | The Guardian">
            <a:extLst>
              <a:ext uri="{FF2B5EF4-FFF2-40B4-BE49-F238E27FC236}">
                <a16:creationId xmlns:a16="http://schemas.microsoft.com/office/drawing/2014/main" id="{CEE3225B-7BB1-4CC7-9FD2-7A75B1FB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150495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theia Jones-LeCointe: remembering the British Black Panther">
            <a:extLst>
              <a:ext uri="{FF2B5EF4-FFF2-40B4-BE49-F238E27FC236}">
                <a16:creationId xmlns:a16="http://schemas.microsoft.com/office/drawing/2014/main" id="{4DA99BB2-1133-45E6-82AE-67D84312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62386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arcus Howe remembered by Diane Abbott | Darcus Howe | The Guardian">
            <a:extLst>
              <a:ext uri="{FF2B5EF4-FFF2-40B4-BE49-F238E27FC236}">
                <a16:creationId xmlns:a16="http://schemas.microsoft.com/office/drawing/2014/main" id="{78E35EED-A597-4687-99DC-75020E5A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052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CBBB-D6C2-464C-A59D-885B7CAE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Can you name these people and where they are from?</a:t>
            </a:r>
            <a:endParaRPr lang="en-GB" sz="3600" dirty="0"/>
          </a:p>
        </p:txBody>
      </p:sp>
      <p:pic>
        <p:nvPicPr>
          <p:cNvPr id="2050" name="Picture 2" descr="Petition calls for statue of Bristol civil rights activist Paul Stephenson  to be erected in Colston's place - Bristol Live">
            <a:extLst>
              <a:ext uri="{FF2B5EF4-FFF2-40B4-BE49-F238E27FC236}">
                <a16:creationId xmlns:a16="http://schemas.microsoft.com/office/drawing/2014/main" id="{6C39C050-D679-4D71-8603-DBAC3E70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62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Olive Morris Fought for Black Women's Rights in Britain - Black History  Month 2022">
            <a:extLst>
              <a:ext uri="{FF2B5EF4-FFF2-40B4-BE49-F238E27FC236}">
                <a16:creationId xmlns:a16="http://schemas.microsoft.com/office/drawing/2014/main" id="{877F3115-56FC-416D-BD9C-884705A86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914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ame Jocelyn Barrow obituary | Race | The Guardian">
            <a:extLst>
              <a:ext uri="{FF2B5EF4-FFF2-40B4-BE49-F238E27FC236}">
                <a16:creationId xmlns:a16="http://schemas.microsoft.com/office/drawing/2014/main" id="{CEE3225B-7BB1-4CC7-9FD2-7A75B1FB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150495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theia Jones-LeCointe: remembering the British Black Panther">
            <a:extLst>
              <a:ext uri="{FF2B5EF4-FFF2-40B4-BE49-F238E27FC236}">
                <a16:creationId xmlns:a16="http://schemas.microsoft.com/office/drawing/2014/main" id="{4DA99BB2-1133-45E6-82AE-67D84312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623866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arcus Howe remembered by Diane Abbott | Darcus Howe | The Guardian">
            <a:extLst>
              <a:ext uri="{FF2B5EF4-FFF2-40B4-BE49-F238E27FC236}">
                <a16:creationId xmlns:a16="http://schemas.microsoft.com/office/drawing/2014/main" id="{78E35EED-A597-4687-99DC-75020E5A6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052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3C7D59-1289-487B-B107-7C011292B049}"/>
              </a:ext>
            </a:extLst>
          </p:cNvPr>
          <p:cNvSpPr txBox="1"/>
          <p:nvPr/>
        </p:nvSpPr>
        <p:spPr>
          <a:xfrm>
            <a:off x="355600" y="3976687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Paul Stephenson - UK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3AC9E-9A94-4FFD-8C19-5937F59CD7B1}"/>
              </a:ext>
            </a:extLst>
          </p:cNvPr>
          <p:cNvSpPr txBox="1"/>
          <p:nvPr/>
        </p:nvSpPr>
        <p:spPr>
          <a:xfrm>
            <a:off x="4066382" y="3118248"/>
            <a:ext cx="3170237" cy="37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Olive Morris - 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2FA2A-D2CE-4EE9-97F6-BAA7289988C5}"/>
              </a:ext>
            </a:extLst>
          </p:cNvPr>
          <p:cNvSpPr txBox="1"/>
          <p:nvPr/>
        </p:nvSpPr>
        <p:spPr>
          <a:xfrm>
            <a:off x="8504237" y="3303072"/>
            <a:ext cx="246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Jocelyn Barrow - 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681D-6319-4086-BC39-7C4FFE274008}"/>
              </a:ext>
            </a:extLst>
          </p:cNvPr>
          <p:cNvSpPr txBox="1"/>
          <p:nvPr/>
        </p:nvSpPr>
        <p:spPr>
          <a:xfrm>
            <a:off x="2178050" y="5824141"/>
            <a:ext cx="364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Altheia</a:t>
            </a:r>
            <a:r>
              <a:rPr lang="en-GB" dirty="0"/>
              <a:t> Jones – Le </a:t>
            </a:r>
            <a:r>
              <a:rPr lang="en-GB" dirty="0" err="1"/>
              <a:t>Cointe</a:t>
            </a:r>
            <a:r>
              <a:rPr lang="en-GB" dirty="0"/>
              <a:t> – Trinidad and Tobago / 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1B25E-0B32-406B-A9E9-BC7D6B633D95}"/>
              </a:ext>
            </a:extLst>
          </p:cNvPr>
          <p:cNvSpPr txBox="1"/>
          <p:nvPr/>
        </p:nvSpPr>
        <p:spPr>
          <a:xfrm>
            <a:off x="7188199" y="6015791"/>
            <a:ext cx="254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Darcus Howe - UK</a:t>
            </a:r>
          </a:p>
        </p:txBody>
      </p:sp>
    </p:spTree>
    <p:extLst>
      <p:ext uri="{BB962C8B-B14F-4D97-AF65-F5344CB8AC3E}">
        <p14:creationId xmlns:p14="http://schemas.microsoft.com/office/powerpoint/2010/main" val="217370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203FD8-4E30-4F23-B622-9A27FE32595A}"/>
              </a:ext>
            </a:extLst>
          </p:cNvPr>
          <p:cNvSpPr txBox="1"/>
          <p:nvPr/>
        </p:nvSpPr>
        <p:spPr>
          <a:xfrm>
            <a:off x="755009" y="674323"/>
            <a:ext cx="1041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This year we will focus on black </a:t>
            </a:r>
            <a:r>
              <a:rPr lang="en-US" sz="32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British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Civil Rights leaders…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3EF8A-C859-4A47-AD0C-DEEBB607A520}"/>
              </a:ext>
            </a:extLst>
          </p:cNvPr>
          <p:cNvSpPr txBox="1"/>
          <p:nvPr/>
        </p:nvSpPr>
        <p:spPr>
          <a:xfrm>
            <a:off x="755009" y="1744708"/>
            <a:ext cx="104827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In the assembly presentation you can find further information about these black British Civil Rights leaders.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 Video clips will highlight their impact and bravery.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use our BHM reading 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a wealth of opportunities to find out more about these inspirational Civil Rights leaders in our resources.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these clips for a flavour of what is to come: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https://www.youtube.com/watch?v=-qeMgSVViHc</a:t>
            </a:r>
            <a:endParaRPr 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https://www.youtube.com/watch?v=qFjTbXf-u2k</a:t>
            </a:r>
            <a:endParaRPr lang="en-US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https://www.youtube.com/watch?v=7SsprpsHSdU</a:t>
            </a:r>
            <a:r>
              <a:rPr lang="en-US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8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9689AAA6857545B34CE7A3CA980476" ma:contentTypeVersion="14" ma:contentTypeDescription="Create a new document." ma:contentTypeScope="" ma:versionID="90dfbf995e3cf24d4c8d238fc088f982">
  <xsd:schema xmlns:xsd="http://www.w3.org/2001/XMLSchema" xmlns:xs="http://www.w3.org/2001/XMLSchema" xmlns:p="http://schemas.microsoft.com/office/2006/metadata/properties" xmlns:ns3="8e93afff-d0f2-4747-b4d4-2907e4ca28ef" xmlns:ns4="e9857252-6ebd-4321-8753-8db28514910f" targetNamespace="http://schemas.microsoft.com/office/2006/metadata/properties" ma:root="true" ma:fieldsID="6dda54bed6e05530b8c5e36702765b5f" ns3:_="" ns4:_="">
    <xsd:import namespace="8e93afff-d0f2-4747-b4d4-2907e4ca28ef"/>
    <xsd:import namespace="e9857252-6ebd-4321-8753-8db2851491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3afff-d0f2-4747-b4d4-2907e4ca2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57252-6ebd-4321-8753-8db2851491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61B3EC-26A6-42ED-9FDC-96023CE3B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3afff-d0f2-4747-b4d4-2907e4ca28ef"/>
    <ds:schemaRef ds:uri="e9857252-6ebd-4321-8753-8db2851491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330769-C2F9-416A-838B-5E2A5E694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F93CDE-F189-4540-8845-4A8D9110F443}">
  <ds:schemaRefs>
    <ds:schemaRef ds:uri="8e93afff-d0f2-4747-b4d4-2907e4ca28e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9857252-6ebd-4321-8753-8db28514910f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216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Can you name these people and where they are from? </vt:lpstr>
      <vt:lpstr>Can you name these people and where they are from? </vt:lpstr>
      <vt:lpstr>Can you name these people and where they are from?</vt:lpstr>
      <vt:lpstr>Can you name these people and where they are from?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Molloy</dc:creator>
  <cp:lastModifiedBy>K O'Keeffe</cp:lastModifiedBy>
  <cp:revision>13</cp:revision>
  <dcterms:created xsi:type="dcterms:W3CDTF">2022-09-29T16:01:54Z</dcterms:created>
  <dcterms:modified xsi:type="dcterms:W3CDTF">2022-10-13T09:11:49Z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0x010100AF9689AAA6857545B34CE7A3CA980476</vt:lpwstr>
  </property>
</Properties>
</file>