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 O'Keeffe" userId="6142aa67-23ec-49b0-95c1-b39cdb30cd01" providerId="ADAL" clId="{F3E2767E-2A33-4A14-BF32-359ADCA8B09A}"/>
    <pc:docChg chg="custSel modSld">
      <pc:chgData name="K O'Keeffe" userId="6142aa67-23ec-49b0-95c1-b39cdb30cd01" providerId="ADAL" clId="{F3E2767E-2A33-4A14-BF32-359ADCA8B09A}" dt="2022-10-13T08:39:22.903" v="165" actId="14100"/>
      <pc:docMkLst>
        <pc:docMk/>
      </pc:docMkLst>
      <pc:sldChg chg="modSp">
        <pc:chgData name="K O'Keeffe" userId="6142aa67-23ec-49b0-95c1-b39cdb30cd01" providerId="ADAL" clId="{F3E2767E-2A33-4A14-BF32-359ADCA8B09A}" dt="2022-10-13T08:38:47.702" v="149" actId="14100"/>
        <pc:sldMkLst>
          <pc:docMk/>
          <pc:sldMk cId="1200680409" sldId="258"/>
        </pc:sldMkLst>
        <pc:spChg chg="mod">
          <ac:chgData name="K O'Keeffe" userId="6142aa67-23ec-49b0-95c1-b39cdb30cd01" providerId="ADAL" clId="{F3E2767E-2A33-4A14-BF32-359ADCA8B09A}" dt="2022-10-13T08:38:47.702" v="149" actId="14100"/>
          <ac:spMkLst>
            <pc:docMk/>
            <pc:sldMk cId="1200680409" sldId="258"/>
            <ac:spMk id="5" creationId="{19203FD8-4E30-4F23-B622-9A27FE32595A}"/>
          </ac:spMkLst>
        </pc:spChg>
        <pc:spChg chg="mod">
          <ac:chgData name="K O'Keeffe" userId="6142aa67-23ec-49b0-95c1-b39cdb30cd01" providerId="ADAL" clId="{F3E2767E-2A33-4A14-BF32-359ADCA8B09A}" dt="2022-10-13T08:35:39.393" v="106" actId="20577"/>
          <ac:spMkLst>
            <pc:docMk/>
            <pc:sldMk cId="1200680409" sldId="258"/>
            <ac:spMk id="6" creationId="{C363EF8A-C859-4A47-AD0C-DEEBB607A520}"/>
          </ac:spMkLst>
        </pc:spChg>
        <pc:picChg chg="mod">
          <ac:chgData name="K O'Keeffe" userId="6142aa67-23ec-49b0-95c1-b39cdb30cd01" providerId="ADAL" clId="{F3E2767E-2A33-4A14-BF32-359ADCA8B09A}" dt="2022-10-13T08:35:12.439" v="96" actId="1076"/>
          <ac:picMkLst>
            <pc:docMk/>
            <pc:sldMk cId="1200680409" sldId="258"/>
            <ac:picMk id="4" creationId="{39434E99-F6AC-4683-B850-407F8AF7352C}"/>
          </ac:picMkLst>
        </pc:picChg>
        <pc:picChg chg="mod">
          <ac:chgData name="K O'Keeffe" userId="6142aa67-23ec-49b0-95c1-b39cdb30cd01" providerId="ADAL" clId="{F3E2767E-2A33-4A14-BF32-359ADCA8B09A}" dt="2022-10-13T08:35:10.807" v="95" actId="1076"/>
          <ac:picMkLst>
            <pc:docMk/>
            <pc:sldMk cId="1200680409" sldId="258"/>
            <ac:picMk id="1026" creationId="{F1B35C03-E84C-47E5-B54C-BE293985D7D9}"/>
          </ac:picMkLst>
        </pc:picChg>
      </pc:sldChg>
      <pc:sldChg chg="delSp modSp">
        <pc:chgData name="K O'Keeffe" userId="6142aa67-23ec-49b0-95c1-b39cdb30cd01" providerId="ADAL" clId="{F3E2767E-2A33-4A14-BF32-359ADCA8B09A}" dt="2022-10-13T08:39:22.903" v="165" actId="14100"/>
        <pc:sldMkLst>
          <pc:docMk/>
          <pc:sldMk cId="2072181523" sldId="259"/>
        </pc:sldMkLst>
        <pc:spChg chg="mod">
          <ac:chgData name="K O'Keeffe" userId="6142aa67-23ec-49b0-95c1-b39cdb30cd01" providerId="ADAL" clId="{F3E2767E-2A33-4A14-BF32-359ADCA8B09A}" dt="2022-10-13T08:37:09.199" v="128" actId="122"/>
          <ac:spMkLst>
            <pc:docMk/>
            <pc:sldMk cId="2072181523" sldId="259"/>
            <ac:spMk id="5" creationId="{F7CB5441-C6B7-4AAC-8543-4A9189C246F8}"/>
          </ac:spMkLst>
        </pc:spChg>
        <pc:spChg chg="del mod">
          <ac:chgData name="K O'Keeffe" userId="6142aa67-23ec-49b0-95c1-b39cdb30cd01" providerId="ADAL" clId="{F3E2767E-2A33-4A14-BF32-359ADCA8B09A}" dt="2022-10-13T08:37:29.395" v="132" actId="478"/>
          <ac:spMkLst>
            <pc:docMk/>
            <pc:sldMk cId="2072181523" sldId="259"/>
            <ac:spMk id="6" creationId="{E039CFDF-2B9B-4D43-8254-5B201B2E5543}"/>
          </ac:spMkLst>
        </pc:spChg>
        <pc:spChg chg="mod">
          <ac:chgData name="K O'Keeffe" userId="6142aa67-23ec-49b0-95c1-b39cdb30cd01" providerId="ADAL" clId="{F3E2767E-2A33-4A14-BF32-359ADCA8B09A}" dt="2022-10-13T08:37:23.372" v="131" actId="14100"/>
          <ac:spMkLst>
            <pc:docMk/>
            <pc:sldMk cId="2072181523" sldId="259"/>
            <ac:spMk id="7" creationId="{08D7D4F0-1911-4560-BB3B-204A812F7550}"/>
          </ac:spMkLst>
        </pc:spChg>
        <pc:spChg chg="mod">
          <ac:chgData name="K O'Keeffe" userId="6142aa67-23ec-49b0-95c1-b39cdb30cd01" providerId="ADAL" clId="{F3E2767E-2A33-4A14-BF32-359ADCA8B09A}" dt="2022-10-13T08:37:35.884" v="133" actId="14100"/>
          <ac:spMkLst>
            <pc:docMk/>
            <pc:sldMk cId="2072181523" sldId="259"/>
            <ac:spMk id="9" creationId="{AF4426F9-36CA-4408-B73D-F2CBAF9D4178}"/>
          </ac:spMkLst>
        </pc:spChg>
        <pc:spChg chg="del">
          <ac:chgData name="K O'Keeffe" userId="6142aa67-23ec-49b0-95c1-b39cdb30cd01" providerId="ADAL" clId="{F3E2767E-2A33-4A14-BF32-359ADCA8B09A}" dt="2022-10-13T08:37:41.860" v="135" actId="478"/>
          <ac:spMkLst>
            <pc:docMk/>
            <pc:sldMk cId="2072181523" sldId="259"/>
            <ac:spMk id="10" creationId="{C7911FFA-71C3-431B-B1ED-D67111F3A371}"/>
          </ac:spMkLst>
        </pc:spChg>
        <pc:spChg chg="mod">
          <ac:chgData name="K O'Keeffe" userId="6142aa67-23ec-49b0-95c1-b39cdb30cd01" providerId="ADAL" clId="{F3E2767E-2A33-4A14-BF32-359ADCA8B09A}" dt="2022-10-13T08:37:59.701" v="138" actId="14100"/>
          <ac:spMkLst>
            <pc:docMk/>
            <pc:sldMk cId="2072181523" sldId="259"/>
            <ac:spMk id="11" creationId="{AA9384D6-155C-428A-812A-BDEDB95BE3F2}"/>
          </ac:spMkLst>
        </pc:spChg>
        <pc:spChg chg="mod">
          <ac:chgData name="K O'Keeffe" userId="6142aa67-23ec-49b0-95c1-b39cdb30cd01" providerId="ADAL" clId="{F3E2767E-2A33-4A14-BF32-359ADCA8B09A}" dt="2022-10-13T08:39:22.903" v="165" actId="14100"/>
          <ac:spMkLst>
            <pc:docMk/>
            <pc:sldMk cId="2072181523" sldId="259"/>
            <ac:spMk id="12" creationId="{904E4FBB-1BC1-49FA-93C5-1E0F231D0518}"/>
          </ac:spMkLst>
        </pc:spChg>
        <pc:picChg chg="mod">
          <ac:chgData name="K O'Keeffe" userId="6142aa67-23ec-49b0-95c1-b39cdb30cd01" providerId="ADAL" clId="{F3E2767E-2A33-4A14-BF32-359ADCA8B09A}" dt="2022-10-13T08:36:56.522" v="124" actId="1076"/>
          <ac:picMkLst>
            <pc:docMk/>
            <pc:sldMk cId="2072181523" sldId="259"/>
            <ac:picMk id="4" creationId="{2B4A0140-3356-40C2-AC2B-9DDC429517E6}"/>
          </ac:picMkLst>
        </pc:picChg>
        <pc:picChg chg="mod">
          <ac:chgData name="K O'Keeffe" userId="6142aa67-23ec-49b0-95c1-b39cdb30cd01" providerId="ADAL" clId="{F3E2767E-2A33-4A14-BF32-359ADCA8B09A}" dt="2022-10-13T08:37:40.547" v="134" actId="1076"/>
          <ac:picMkLst>
            <pc:docMk/>
            <pc:sldMk cId="2072181523" sldId="259"/>
            <ac:picMk id="8" creationId="{9FE81786-E4D6-4274-A5BD-F799EABF8AC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086D3-4E57-4FAD-ABAD-2F1C154A3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B9ED52-9398-4741-804A-5019EA5BF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B5434-E30F-417E-B2B1-3FF12C37A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308A3-3F39-46D8-BEE5-11E6A700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D234D-9B60-44FA-A289-7C99444E9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85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8B48-C3AA-4A24-BF64-9531E812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333D83-6A32-4489-AAF5-AD8E19FB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FBD19-E4E8-4200-8E45-618DE9C74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67D69-407B-4352-81E2-A330AE3C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0E94C-5F03-42E5-96F2-F65AD2DD5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1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0C9022-434A-43FE-BCA3-6A6A658C9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B9FB05-0946-44F7-8C53-1E8A1AC62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D35F7-7FE4-4EBE-ADB2-709C3DB5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9870A-B0BF-43D5-8ADA-AD7D8E239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3A205-27F2-4184-B8B1-9576C6EA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36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D3590-7C90-499C-84DF-B2004FD46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055A2-183D-47E7-90B0-5AACCF057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40A71-55B7-4096-BDA9-63834A45B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1B6AB-E359-4918-BBFC-E6A13FC48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55809-5B60-4004-B1E8-092CF589B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50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CF08-D5B9-430A-82B0-D1F5761C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35912-DB49-4181-AAFA-5A7EE0419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5FFD6-D015-4DBF-830F-5871ECD79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3930D-BE9D-4B0B-9A1B-EB1CAE81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50878-8A2E-4D59-96D0-E28735285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90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78F3C-F353-4F76-845A-0710A64F8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0972E-0089-4F9A-A8E8-EE045A96B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A58C0-AE53-4547-9055-6C46F6AD7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04A28-3FAB-4DA0-BCD9-1893BD26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85CFE-4E49-47B7-ABD0-A6EC8E5CA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B6C49-FF5C-4E47-A02E-4251E64B5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99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204C7-B579-4947-BDA3-754ACABE2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88F37-5DC4-47F8-9F1C-A036F7B5A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4C265-83E0-42E1-B197-8D5BB28C9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C356B-E2D6-4235-A4A2-CCE7C8F1F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B9654-E4A0-4F40-8754-A5999DDC9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6238A-EDB0-4D0D-B74E-CE6855BBD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7A5A1-5AB3-4A3A-B6A9-1C2DB3E2F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2E5229-1ECB-420B-AB4E-C640B6172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74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A0DF9-5301-4C7F-9B46-A7A989694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BDA2A-274A-49FA-B46B-B69060EA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A11F80-1E69-4D47-968F-9003906B5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66278-ED36-4406-95D1-438675DD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60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217477-1274-4D18-A906-B17F1D98A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349B3D-AFBE-47C1-A174-9D541A5E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929DB-D7CD-44C1-8810-01E8FD4DA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12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8962-7B0B-464D-B149-67AF1B578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A3F11-F692-478C-BE2E-E03FA6D7F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5F118-E0E0-4D5F-8FE0-4617AC232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61DB4-DB9E-4250-BAD2-B4B80103D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45217-F0AB-4624-B94C-B541BE49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4CABF-FFC3-4294-A964-62C1A166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40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F5037-EE84-44B6-8542-5ED4F735A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C2E04F-3C97-4C36-B1EE-3E510E74FE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3E5AE-7294-4A01-8CF1-4F26C0122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D9FB4-212B-4AD5-94ED-4B888019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69F5F-805F-4F06-835F-00FA1E39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11B4E-C1ED-4680-845A-ED071FF3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41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608A9F-8D0F-45E5-9F55-688A0E3F7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8AAEE-9F02-4948-BC6F-DDE993C07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4018-25C0-4252-B36A-4FF514C93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7C45F-2187-47B9-B4B1-8B6421720623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13C22-9A7E-4829-9CE7-AF1F6104E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9BB53-235C-47B1-BEE0-62E30EF0F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1DC36-6849-402A-B9AF-8BF05D3CA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22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ht6pyQFQ40" TargetMode="External"/><Relationship Id="rId5" Type="http://schemas.openxmlformats.org/officeDocument/2006/relationships/hyperlink" Target="https://www.youtube.com/watch?v=-0eR7dH7BYY" TargetMode="External"/><Relationship Id="rId4" Type="http://schemas.openxmlformats.org/officeDocument/2006/relationships/hyperlink" Target="https://www.youtube.com/watch?v=uSyzaXXKUa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Ro02yOmWk8&amp;t=2s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ZfcEepuEjHY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0110F-6D87-4D7E-A939-9A551ACD37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40C440-53C7-4D4A-85C7-9F0CE6070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33F6F6-A401-48E8-AC45-EA55AAB5E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73" y="1010092"/>
            <a:ext cx="10986976" cy="47846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455C8C-4552-4FB6-BD25-F6A066DF9F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4232" y="3429000"/>
            <a:ext cx="5574217" cy="315487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2F1744C-4542-4A66-9436-1BA794DB0B66}"/>
              </a:ext>
            </a:extLst>
          </p:cNvPr>
          <p:cNvSpPr/>
          <p:nvPr/>
        </p:nvSpPr>
        <p:spPr>
          <a:xfrm>
            <a:off x="-520995" y="24523"/>
            <a:ext cx="1010093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October is…</a:t>
            </a:r>
          </a:p>
        </p:txBody>
      </p:sp>
    </p:spTree>
    <p:extLst>
      <p:ext uri="{BB962C8B-B14F-4D97-AF65-F5344CB8AC3E}">
        <p14:creationId xmlns:p14="http://schemas.microsoft.com/office/powerpoint/2010/main" val="29523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etition calls for statue of Bristol civil rights activist Paul Stephenson  to be erected in Colston's place - Bristol Live">
            <a:extLst>
              <a:ext uri="{FF2B5EF4-FFF2-40B4-BE49-F238E27FC236}">
                <a16:creationId xmlns:a16="http://schemas.microsoft.com/office/drawing/2014/main" id="{39434E99-F6AC-4683-B850-407F8AF73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972" y="36486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203FD8-4E30-4F23-B622-9A27FE32595A}"/>
              </a:ext>
            </a:extLst>
          </p:cNvPr>
          <p:cNvSpPr txBox="1"/>
          <p:nvPr/>
        </p:nvSpPr>
        <p:spPr>
          <a:xfrm>
            <a:off x="3050551" y="674323"/>
            <a:ext cx="61532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Who was Paul Stephenson…</a:t>
            </a:r>
          </a:p>
          <a:p>
            <a:endParaRPr lang="en-GB" sz="2000" b="1" u="sng" dirty="0"/>
          </a:p>
        </p:txBody>
      </p:sp>
      <p:pic>
        <p:nvPicPr>
          <p:cNvPr id="1026" name="Picture 2" descr="Paul Stephenson | A Journey to Justice - YouTube">
            <a:extLst>
              <a:ext uri="{FF2B5EF4-FFF2-40B4-BE49-F238E27FC236}">
                <a16:creationId xmlns:a16="http://schemas.microsoft.com/office/drawing/2014/main" id="{F1B35C03-E84C-47E5-B54C-BE293985D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52" y="1744708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363EF8A-C859-4A47-AD0C-DEEBB607A520}"/>
              </a:ext>
            </a:extLst>
          </p:cNvPr>
          <p:cNvSpPr txBox="1"/>
          <p:nvPr/>
        </p:nvSpPr>
        <p:spPr>
          <a:xfrm>
            <a:off x="4879649" y="1744708"/>
            <a:ext cx="63580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clips below highlight his achievements.</a:t>
            </a:r>
          </a:p>
          <a:p>
            <a:endParaRPr lang="en-GB" b="1" dirty="0"/>
          </a:p>
          <a:p>
            <a:r>
              <a:rPr lang="en-GB" b="1" dirty="0"/>
              <a:t>Please watch clips 1 and 2 and clip 3 is an extra bonus clip:</a:t>
            </a:r>
          </a:p>
          <a:p>
            <a:r>
              <a:rPr lang="en-GB" b="1" dirty="0">
                <a:hlinkClick r:id="rId4"/>
              </a:rPr>
              <a:t>1) https://www.youtube.com/watch?v=uSyzaXXKUaQ</a:t>
            </a:r>
            <a:endParaRPr lang="en-GB" b="1" dirty="0"/>
          </a:p>
          <a:p>
            <a:endParaRPr lang="en-GB" b="1" dirty="0"/>
          </a:p>
          <a:p>
            <a:r>
              <a:rPr lang="en-GB" b="1" dirty="0">
                <a:hlinkClick r:id="rId5"/>
              </a:rPr>
              <a:t>2) https://www.youtube.com/watch?v=-0eR7dH7BYY</a:t>
            </a:r>
            <a:endParaRPr lang="en-GB" b="1" dirty="0"/>
          </a:p>
          <a:p>
            <a:endParaRPr lang="en-GB" b="1" dirty="0"/>
          </a:p>
          <a:p>
            <a:r>
              <a:rPr lang="en-GB" b="1" dirty="0">
                <a:hlinkClick r:id="rId6"/>
              </a:rPr>
              <a:t>3) </a:t>
            </a:r>
            <a:r>
              <a:rPr lang="en-GB" b="1" dirty="0">
                <a:hlinkClick r:id="rId6"/>
              </a:rPr>
              <a:t>https://www.youtube.com/watch?v=Nht6pyQFQ40</a:t>
            </a:r>
            <a:endParaRPr lang="en-GB" b="1" dirty="0"/>
          </a:p>
          <a:p>
            <a:endParaRPr lang="en-GB" b="1" dirty="0"/>
          </a:p>
          <a:p>
            <a:r>
              <a:rPr lang="en-GB" b="1" dirty="0"/>
              <a:t>There is additional information about Paul Stephenson on the assembly presentation.</a:t>
            </a:r>
          </a:p>
          <a:p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0068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ame Jocelyn Barrow obituary | Race | The Guardian">
            <a:extLst>
              <a:ext uri="{FF2B5EF4-FFF2-40B4-BE49-F238E27FC236}">
                <a16:creationId xmlns:a16="http://schemas.microsoft.com/office/drawing/2014/main" id="{2B4A0140-3356-40C2-AC2B-9DDC42951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66" y="193793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CB5441-C6B7-4AAC-8543-4A9189C246F8}"/>
              </a:ext>
            </a:extLst>
          </p:cNvPr>
          <p:cNvSpPr txBox="1"/>
          <p:nvPr/>
        </p:nvSpPr>
        <p:spPr>
          <a:xfrm>
            <a:off x="2264966" y="1538243"/>
            <a:ext cx="2466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/>
              <a:t>Jocelyn Barrow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D7D4F0-1911-4560-BB3B-204A812F7550}"/>
              </a:ext>
            </a:extLst>
          </p:cNvPr>
          <p:cNvSpPr txBox="1"/>
          <p:nvPr/>
        </p:nvSpPr>
        <p:spPr>
          <a:xfrm>
            <a:off x="1435693" y="3785787"/>
            <a:ext cx="39724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Watch this clip about how Jocelyn Barrow fought for employment rights for black people in Marks and Spencer:</a:t>
            </a:r>
          </a:p>
          <a:p>
            <a:endParaRPr lang="en-GB" b="1" dirty="0"/>
          </a:p>
          <a:p>
            <a:r>
              <a:rPr lang="en-GB" b="1" dirty="0">
                <a:hlinkClick r:id="rId3"/>
              </a:rPr>
              <a:t>https://www.youtube.com/watch?v=vRo02yOmWk8&amp;t=2s</a:t>
            </a:r>
            <a:endParaRPr lang="en-GB" b="1" dirty="0"/>
          </a:p>
          <a:p>
            <a:endParaRPr lang="en-GB" b="1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8" name="Picture 4" descr="How Olive Morris Fought for Black Women's Rights in Britain - Black History  Month 2022">
            <a:extLst>
              <a:ext uri="{FF2B5EF4-FFF2-40B4-BE49-F238E27FC236}">
                <a16:creationId xmlns:a16="http://schemas.microsoft.com/office/drawing/2014/main" id="{9FE81786-E4D6-4274-A5BD-F799EABF8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665" y="204097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F4426F9-36CA-4408-B73D-F2CBAF9D4178}"/>
              </a:ext>
            </a:extLst>
          </p:cNvPr>
          <p:cNvSpPr txBox="1"/>
          <p:nvPr/>
        </p:nvSpPr>
        <p:spPr>
          <a:xfrm>
            <a:off x="6887910" y="1538243"/>
            <a:ext cx="2935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Olive Morris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9384D6-155C-428A-812A-BDEDB95BE3F2}"/>
              </a:ext>
            </a:extLst>
          </p:cNvPr>
          <p:cNvSpPr txBox="1"/>
          <p:nvPr/>
        </p:nvSpPr>
        <p:spPr>
          <a:xfrm>
            <a:off x="6520442" y="3784053"/>
            <a:ext cx="3657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Watch this clip about how Olive Morris helped to change this country:</a:t>
            </a:r>
          </a:p>
          <a:p>
            <a:endParaRPr lang="en-GB" b="1" dirty="0"/>
          </a:p>
          <a:p>
            <a:r>
              <a:rPr lang="en-GB" b="1" dirty="0">
                <a:hlinkClick r:id="rId5"/>
              </a:rPr>
              <a:t>https://www.youtube.com/watch?v=ZfcEepuEjHY</a:t>
            </a:r>
            <a:endParaRPr lang="en-GB" b="1" dirty="0"/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4E4FBB-1BC1-49FA-93C5-1E0F231D0518}"/>
              </a:ext>
            </a:extLst>
          </p:cNvPr>
          <p:cNvSpPr txBox="1"/>
          <p:nvPr/>
        </p:nvSpPr>
        <p:spPr>
          <a:xfrm>
            <a:off x="2368551" y="604620"/>
            <a:ext cx="6853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Who were Jocelyn Barrow and Olive Morris…</a:t>
            </a:r>
          </a:p>
          <a:p>
            <a:endParaRPr lang="en-GB" sz="2000" b="1" u="sng" dirty="0"/>
          </a:p>
        </p:txBody>
      </p:sp>
    </p:spTree>
    <p:extLst>
      <p:ext uri="{BB962C8B-B14F-4D97-AF65-F5344CB8AC3E}">
        <p14:creationId xmlns:p14="http://schemas.microsoft.com/office/powerpoint/2010/main" val="2072181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9689AAA6857545B34CE7A3CA980476" ma:contentTypeVersion="14" ma:contentTypeDescription="Create a new document." ma:contentTypeScope="" ma:versionID="90dfbf995e3cf24d4c8d238fc088f982">
  <xsd:schema xmlns:xsd="http://www.w3.org/2001/XMLSchema" xmlns:xs="http://www.w3.org/2001/XMLSchema" xmlns:p="http://schemas.microsoft.com/office/2006/metadata/properties" xmlns:ns3="8e93afff-d0f2-4747-b4d4-2907e4ca28ef" xmlns:ns4="e9857252-6ebd-4321-8753-8db28514910f" targetNamespace="http://schemas.microsoft.com/office/2006/metadata/properties" ma:root="true" ma:fieldsID="6dda54bed6e05530b8c5e36702765b5f" ns3:_="" ns4:_="">
    <xsd:import namespace="8e93afff-d0f2-4747-b4d4-2907e4ca28ef"/>
    <xsd:import namespace="e9857252-6ebd-4321-8753-8db2851491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3afff-d0f2-4747-b4d4-2907e4ca2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57252-6ebd-4321-8753-8db2851491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7C0508-99D3-47A1-AEAE-5CEE749D3E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93afff-d0f2-4747-b4d4-2907e4ca28ef"/>
    <ds:schemaRef ds:uri="e9857252-6ebd-4321-8753-8db2851491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2B847F-1AA5-45D5-8E94-8C0A853A52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52CB45-8AAE-4DCE-A49C-2B723377689E}">
  <ds:schemaRefs>
    <ds:schemaRef ds:uri="http://schemas.microsoft.com/office/2006/documentManagement/types"/>
    <ds:schemaRef ds:uri="8e93afff-d0f2-4747-b4d4-2907e4ca28ef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e9857252-6ebd-4321-8753-8db28514910f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161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Molloy</dc:creator>
  <cp:lastModifiedBy>K O'Keeffe</cp:lastModifiedBy>
  <cp:revision>8</cp:revision>
  <dcterms:created xsi:type="dcterms:W3CDTF">2022-10-06T15:54:05Z</dcterms:created>
  <dcterms:modified xsi:type="dcterms:W3CDTF">2022-10-13T08:39:42Z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0x010100AF9689AAA6857545B34CE7A3CA980476</vt:lpwstr>
  </property>
</Properties>
</file>